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9"/>
  </p:normalViewPr>
  <p:slideViewPr>
    <p:cSldViewPr snapToGrid="0" snapToObjects="1">
      <p:cViewPr>
        <p:scale>
          <a:sx n="90" d="100"/>
          <a:sy n="90" d="100"/>
        </p:scale>
        <p:origin x="328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449C-9CA9-C144-9505-4E65E5D1567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80DF7-9029-B44B-B45B-98A4B4A228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449C-9CA9-C144-9505-4E65E5D1567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80DF7-9029-B44B-B45B-98A4B4A228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449C-9CA9-C144-9505-4E65E5D1567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80DF7-9029-B44B-B45B-98A4B4A228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449C-9CA9-C144-9505-4E65E5D1567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80DF7-9029-B44B-B45B-98A4B4A228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449C-9CA9-C144-9505-4E65E5D1567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80DF7-9029-B44B-B45B-98A4B4A228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449C-9CA9-C144-9505-4E65E5D1567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80DF7-9029-B44B-B45B-98A4B4A228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449C-9CA9-C144-9505-4E65E5D1567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80DF7-9029-B44B-B45B-98A4B4A228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449C-9CA9-C144-9505-4E65E5D1567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80DF7-9029-B44B-B45B-98A4B4A228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449C-9CA9-C144-9505-4E65E5D1567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80DF7-9029-B44B-B45B-98A4B4A228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449C-9CA9-C144-9505-4E65E5D1567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80DF7-9029-B44B-B45B-98A4B4A228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449C-9CA9-C144-9505-4E65E5D1567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80DF7-9029-B44B-B45B-98A4B4A228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E449C-9CA9-C144-9505-4E65E5D1567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80DF7-9029-B44B-B45B-98A4B4A22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2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5" Type="http://schemas.openxmlformats.org/officeDocument/2006/relationships/image" Target="../media/image14.tiff"/><Relationship Id="rId16" Type="http://schemas.openxmlformats.org/officeDocument/2006/relationships/image" Target="../media/image15.tiff"/><Relationship Id="rId17" Type="http://schemas.openxmlformats.org/officeDocument/2006/relationships/image" Target="../media/image16.tiff"/><Relationship Id="rId18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png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311400" y="7426240"/>
            <a:ext cx="2546495" cy="160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Archives of the websites with </a:t>
            </a:r>
            <a:r>
              <a:rPr lang="en-US" sz="1100" dirty="0" err="1" smtClean="0"/>
              <a:t>wget</a:t>
            </a:r>
            <a:r>
              <a:rPr lang="en-US" sz="1100" dirty="0" smtClean="0"/>
              <a:t> -&gt; </a:t>
            </a:r>
            <a:r>
              <a:rPr lang="en-US" sz="1100" dirty="0" err="1" smtClean="0"/>
              <a:t>github</a:t>
            </a:r>
            <a:r>
              <a:rPr lang="en-US" sz="1100" dirty="0" smtClean="0"/>
              <a:t> script or download here.</a:t>
            </a:r>
            <a:endParaRPr lang="en-US" sz="1100" dirty="0"/>
          </a:p>
        </p:txBody>
      </p:sp>
      <p:sp>
        <p:nvSpPr>
          <p:cNvPr id="10" name="Oval 9"/>
          <p:cNvSpPr/>
          <p:nvPr/>
        </p:nvSpPr>
        <p:spPr>
          <a:xfrm>
            <a:off x="2041063" y="1793324"/>
            <a:ext cx="2385197" cy="238519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" name="TextBox 10"/>
          <p:cNvSpPr txBox="1"/>
          <p:nvPr/>
        </p:nvSpPr>
        <p:spPr>
          <a:xfrm>
            <a:off x="540739" y="1436762"/>
            <a:ext cx="16433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Resurrecting Masculinity</a:t>
            </a:r>
          </a:p>
          <a:p>
            <a:r>
              <a:rPr lang="en-US" sz="1100" b="1" dirty="0" smtClean="0"/>
              <a:t>And the Nuclear Family</a:t>
            </a:r>
            <a:endParaRPr lang="en-US" sz="1100" b="1" dirty="0"/>
          </a:p>
        </p:txBody>
      </p:sp>
      <p:sp>
        <p:nvSpPr>
          <p:cNvPr id="12" name="Oval 11"/>
          <p:cNvSpPr/>
          <p:nvPr/>
        </p:nvSpPr>
        <p:spPr>
          <a:xfrm>
            <a:off x="1826601" y="2956945"/>
            <a:ext cx="2385197" cy="238519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3" name="TextBox 12"/>
          <p:cNvSpPr txBox="1"/>
          <p:nvPr/>
        </p:nvSpPr>
        <p:spPr>
          <a:xfrm>
            <a:off x="407365" y="4737325"/>
            <a:ext cx="11641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Gaining Power</a:t>
            </a:r>
            <a:endParaRPr lang="en-US" sz="1100" b="1" dirty="0" smtClean="0"/>
          </a:p>
          <a:p>
            <a:r>
              <a:rPr lang="en-US" sz="1100" b="1" dirty="0" smtClean="0"/>
              <a:t>Personal Growth</a:t>
            </a:r>
          </a:p>
        </p:txBody>
      </p:sp>
      <p:sp>
        <p:nvSpPr>
          <p:cNvPr id="16" name="Oval 15"/>
          <p:cNvSpPr/>
          <p:nvPr/>
        </p:nvSpPr>
        <p:spPr>
          <a:xfrm>
            <a:off x="3147339" y="1165623"/>
            <a:ext cx="2385197" cy="238519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" name="TextBox 16"/>
          <p:cNvSpPr txBox="1"/>
          <p:nvPr/>
        </p:nvSpPr>
        <p:spPr>
          <a:xfrm>
            <a:off x="6567870" y="4906602"/>
            <a:ext cx="16482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Gaining Worldly Wisdom</a:t>
            </a:r>
            <a:endParaRPr lang="en-US" sz="1100" b="1" dirty="0"/>
          </a:p>
        </p:txBody>
      </p:sp>
      <p:sp>
        <p:nvSpPr>
          <p:cNvPr id="18" name="Oval 17"/>
          <p:cNvSpPr/>
          <p:nvPr/>
        </p:nvSpPr>
        <p:spPr>
          <a:xfrm>
            <a:off x="4287430" y="1788969"/>
            <a:ext cx="2385197" cy="238519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9" name="TextBox 18"/>
          <p:cNvSpPr txBox="1"/>
          <p:nvPr/>
        </p:nvSpPr>
        <p:spPr>
          <a:xfrm>
            <a:off x="5668587" y="1510754"/>
            <a:ext cx="1544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Becoming Independent</a:t>
            </a:r>
            <a:endParaRPr lang="en-US" sz="1100" b="1" dirty="0"/>
          </a:p>
        </p:txBody>
      </p:sp>
      <p:sp>
        <p:nvSpPr>
          <p:cNvPr id="20" name="Oval 19"/>
          <p:cNvSpPr/>
          <p:nvPr/>
        </p:nvSpPr>
        <p:spPr>
          <a:xfrm>
            <a:off x="4496252" y="2927963"/>
            <a:ext cx="2385197" cy="238519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1" name="TextBox 20"/>
          <p:cNvSpPr txBox="1"/>
          <p:nvPr/>
        </p:nvSpPr>
        <p:spPr>
          <a:xfrm>
            <a:off x="3379133" y="226602"/>
            <a:ext cx="2064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Gaming Women, aka Making Women Happy to </a:t>
            </a:r>
            <a:r>
              <a:rPr lang="en-US" sz="1100" b="1" smtClean="0"/>
              <a:t>be feminine</a:t>
            </a:r>
            <a:endParaRPr lang="en-US" sz="11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138521" y="2289992"/>
            <a:ext cx="11063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err="1" smtClean="0"/>
              <a:t>Acta</a:t>
            </a:r>
            <a:r>
              <a:rPr lang="en-US" sz="1100" b="1" dirty="0" smtClean="0"/>
              <a:t>, non </a:t>
            </a:r>
            <a:r>
              <a:rPr lang="en-US" sz="1100" b="1" dirty="0" err="1" smtClean="0"/>
              <a:t>verba</a:t>
            </a:r>
            <a:endParaRPr lang="en-US" sz="11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600250" y="2289992"/>
            <a:ext cx="724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err="1" smtClean="0"/>
              <a:t>Flowmad</a:t>
            </a:r>
            <a:endParaRPr lang="en-US" sz="1100" b="1" dirty="0"/>
          </a:p>
        </p:txBody>
      </p:sp>
      <p:sp>
        <p:nvSpPr>
          <p:cNvPr id="28" name="Oval 27"/>
          <p:cNvSpPr/>
          <p:nvPr/>
        </p:nvSpPr>
        <p:spPr>
          <a:xfrm>
            <a:off x="2520341" y="3902823"/>
            <a:ext cx="2385197" cy="238519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9" name="TextBox 28"/>
          <p:cNvSpPr txBox="1"/>
          <p:nvPr/>
        </p:nvSpPr>
        <p:spPr>
          <a:xfrm>
            <a:off x="994339" y="6385376"/>
            <a:ext cx="18101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Upgrading Mental Software</a:t>
            </a:r>
            <a:endParaRPr lang="en-US" sz="11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2748780" y="4456005"/>
            <a:ext cx="11144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Become </a:t>
            </a:r>
          </a:p>
          <a:p>
            <a:r>
              <a:rPr lang="en-US" sz="1100" b="1" dirty="0" err="1" smtClean="0"/>
              <a:t>Unfuckwithable</a:t>
            </a:r>
            <a:endParaRPr lang="en-US" sz="11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809483" y="3433900"/>
            <a:ext cx="1101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Battle Darkness</a:t>
            </a:r>
            <a:endParaRPr lang="en-US" sz="11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4919434" y="3430044"/>
            <a:ext cx="17459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Learn from the Greats</a:t>
            </a:r>
            <a:endParaRPr lang="en-US" sz="1100" b="1" dirty="0"/>
          </a:p>
        </p:txBody>
      </p:sp>
      <p:sp>
        <p:nvSpPr>
          <p:cNvPr id="39" name="Oval 38"/>
          <p:cNvSpPr/>
          <p:nvPr/>
        </p:nvSpPr>
        <p:spPr>
          <a:xfrm>
            <a:off x="3833533" y="3922530"/>
            <a:ext cx="2385197" cy="238519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0" name="TextBox 39"/>
          <p:cNvSpPr txBox="1"/>
          <p:nvPr/>
        </p:nvSpPr>
        <p:spPr>
          <a:xfrm>
            <a:off x="5691043" y="6385376"/>
            <a:ext cx="1478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Gaining a Strong Body</a:t>
            </a:r>
            <a:endParaRPr lang="en-US" sz="11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7985939" y="5313160"/>
            <a:ext cx="14721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Honorable Mentions</a:t>
            </a:r>
          </a:p>
          <a:p>
            <a:pPr algn="ctr"/>
            <a:r>
              <a:rPr lang="en-US" sz="1200" dirty="0" smtClean="0"/>
              <a:t>@</a:t>
            </a:r>
            <a:r>
              <a:rPr lang="en-US" sz="1200" dirty="0" err="1" smtClean="0"/>
              <a:t>thelaplayboy</a:t>
            </a:r>
            <a:endParaRPr lang="en-US" sz="1200" dirty="0" smtClean="0"/>
          </a:p>
          <a:p>
            <a:pPr algn="ctr"/>
            <a:r>
              <a:rPr lang="en-US" sz="1200" dirty="0" smtClean="0"/>
              <a:t>@</a:t>
            </a:r>
            <a:r>
              <a:rPr lang="en-US" sz="1200" dirty="0" err="1" smtClean="0"/>
              <a:t>veritasnaut</a:t>
            </a:r>
            <a:endParaRPr lang="en-US" sz="1200" dirty="0" smtClean="0"/>
          </a:p>
          <a:p>
            <a:pPr algn="ctr"/>
            <a:r>
              <a:rPr lang="en-US" sz="1200" dirty="0" smtClean="0"/>
              <a:t>@</a:t>
            </a:r>
            <a:r>
              <a:rPr lang="en-US" sz="1200" dirty="0" err="1" smtClean="0"/>
              <a:t>THauerBYI</a:t>
            </a:r>
            <a:endParaRPr lang="en-US" sz="1200" dirty="0" smtClean="0"/>
          </a:p>
          <a:p>
            <a:pPr algn="ctr"/>
            <a:r>
              <a:rPr lang="en-US" sz="1200" dirty="0" smtClean="0"/>
              <a:t>@</a:t>
            </a:r>
            <a:r>
              <a:rPr lang="en-US" sz="1200" dirty="0" err="1" smtClean="0"/>
              <a:t>MikeRMedici</a:t>
            </a:r>
            <a:endParaRPr lang="en-US" sz="1200" dirty="0" smtClean="0"/>
          </a:p>
          <a:p>
            <a:pPr algn="ctr"/>
            <a:r>
              <a:rPr lang="en-US" sz="1200" dirty="0" smtClean="0"/>
              <a:t>@</a:t>
            </a:r>
            <a:r>
              <a:rPr lang="en-US" sz="1200" dirty="0" err="1" smtClean="0"/>
              <a:t>Donovan_Sharpe</a:t>
            </a:r>
            <a:endParaRPr lang="en-US" sz="1200" dirty="0" smtClean="0"/>
          </a:p>
          <a:p>
            <a:pPr algn="ctr"/>
            <a:r>
              <a:rPr lang="en-US" sz="1200" dirty="0" smtClean="0"/>
              <a:t>@VICTOR_PRIDE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8153766" y="1069805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Rollo </a:t>
            </a:r>
            <a:r>
              <a:rPr lang="en-US" sz="1100" dirty="0" err="1" smtClean="0"/>
              <a:t>Tomassi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>
            <a:off x="7545646" y="377248"/>
            <a:ext cx="2277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The Father of the Red Pill</a:t>
            </a:r>
            <a:endParaRPr 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4879393" y="4468597"/>
            <a:ext cx="13733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Fight </a:t>
            </a:r>
            <a:r>
              <a:rPr lang="en-US" sz="1100" b="1" smtClean="0"/>
              <a:t>the </a:t>
            </a:r>
            <a:r>
              <a:rPr lang="en-US" sz="1100" b="1"/>
              <a:t>M</a:t>
            </a:r>
            <a:r>
              <a:rPr lang="en-US" sz="1100" b="1" smtClean="0"/>
              <a:t>ainstream Advice</a:t>
            </a:r>
            <a:endParaRPr lang="en-US" sz="1100" b="1"/>
          </a:p>
        </p:txBody>
      </p:sp>
      <p:sp>
        <p:nvSpPr>
          <p:cNvPr id="33" name="Oval 32"/>
          <p:cNvSpPr/>
          <p:nvPr/>
        </p:nvSpPr>
        <p:spPr>
          <a:xfrm>
            <a:off x="3786397" y="3305572"/>
            <a:ext cx="1111828" cy="1111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Rebirth of Western Society</a:t>
            </a:r>
            <a:endParaRPr lang="en-US" sz="1100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200" y="4791391"/>
            <a:ext cx="502758" cy="53295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3"/>
          <a:srcRect b="32334"/>
          <a:stretch/>
        </p:blipFill>
        <p:spPr>
          <a:xfrm>
            <a:off x="8342427" y="678010"/>
            <a:ext cx="623511" cy="4219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15346" y="1864806"/>
            <a:ext cx="1098378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smtClean="0"/>
              <a:t>TheFamilyAlpha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4344257" y="1281179"/>
            <a:ext cx="857927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Tom Torero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1322554" y="3822419"/>
            <a:ext cx="110498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Dark Triad Man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1290562" y="4517746"/>
            <a:ext cx="10118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IllimitableMan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6327838" y="4597349"/>
            <a:ext cx="126028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FightingMediocrity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6140690" y="2341861"/>
            <a:ext cx="88789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Tim Ferris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1488768" y="2760041"/>
            <a:ext cx="92365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Jocko </a:t>
            </a:r>
            <a:r>
              <a:rPr lang="en-US" sz="1100" dirty="0" err="1" smtClean="0"/>
              <a:t>Willink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2117270" y="6017488"/>
            <a:ext cx="1071127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smtClean="0"/>
              <a:t>Vishen</a:t>
            </a:r>
            <a:r>
              <a:rPr lang="en-US" sz="1100" dirty="0" smtClean="0"/>
              <a:t> </a:t>
            </a:r>
            <a:r>
              <a:rPr lang="en-US" sz="1100" dirty="0" err="1" smtClean="0"/>
              <a:t>Lahkiani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>
            <a:off x="2935194" y="6492240"/>
            <a:ext cx="157049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Nassim</a:t>
            </a:r>
            <a:r>
              <a:rPr lang="en-US" sz="1200" dirty="0" smtClean="0"/>
              <a:t> Nicholas </a:t>
            </a:r>
            <a:r>
              <a:rPr lang="en-US" sz="1200" dirty="0" err="1" smtClean="0"/>
              <a:t>Taleb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4754554" y="6228493"/>
            <a:ext cx="914033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P.D. </a:t>
            </a:r>
            <a:r>
              <a:rPr lang="en-US" sz="1100" dirty="0" err="1" smtClean="0"/>
              <a:t>Mangan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5626549" y="5836935"/>
            <a:ext cx="79541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AJA Cortes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82231" y="5216893"/>
            <a:ext cx="87075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Ed Latimore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>
            <a:off x="3159388" y="1285949"/>
            <a:ext cx="110158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JackMurphyLive</a:t>
            </a:r>
            <a:endParaRPr lang="en-US" sz="1100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280" y="4145555"/>
            <a:ext cx="430805" cy="43080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5"/>
          <a:srcRect r="2712"/>
          <a:stretch/>
        </p:blipFill>
        <p:spPr>
          <a:xfrm>
            <a:off x="1531610" y="3398544"/>
            <a:ext cx="472304" cy="49451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9780" y="6046511"/>
            <a:ext cx="479959" cy="4696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3938" y="835315"/>
            <a:ext cx="493409" cy="493409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0311" y="860161"/>
            <a:ext cx="505820" cy="50582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2419" y="1504435"/>
            <a:ext cx="415470" cy="41547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8981" y="2400974"/>
            <a:ext cx="539412" cy="40455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2695" y="1953103"/>
            <a:ext cx="310478" cy="465717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97326" y="5467506"/>
            <a:ext cx="578608" cy="578608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13"/>
          <a:srcRect l="40046" r="19398" b="53207"/>
          <a:stretch/>
        </p:blipFill>
        <p:spPr>
          <a:xfrm>
            <a:off x="4915355" y="5706721"/>
            <a:ext cx="469461" cy="54165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14"/>
          <a:srcRect l="25619" r="28784" b="49309"/>
          <a:stretch/>
        </p:blipFill>
        <p:spPr>
          <a:xfrm>
            <a:off x="5810468" y="5421915"/>
            <a:ext cx="359645" cy="5000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28993" y="3829689"/>
            <a:ext cx="70734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Illacertus</a:t>
            </a:r>
            <a:endParaRPr lang="en-US" sz="11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31268" y="3453172"/>
            <a:ext cx="422853" cy="42285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94767" y="1918453"/>
            <a:ext cx="578921" cy="578921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7967035" y="1632219"/>
            <a:ext cx="1535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Red Pill Economics</a:t>
            </a:r>
            <a:endParaRPr lang="en-US" sz="1400" dirty="0"/>
          </a:p>
        </p:txBody>
      </p:sp>
      <p:sp>
        <p:nvSpPr>
          <p:cNvPr id="84" name="TextBox 83"/>
          <p:cNvSpPr txBox="1"/>
          <p:nvPr/>
        </p:nvSpPr>
        <p:spPr>
          <a:xfrm>
            <a:off x="8079383" y="2482739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Black Label Logic</a:t>
            </a:r>
            <a:endParaRPr lang="en-US" sz="1100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35594" y="3553755"/>
            <a:ext cx="598496" cy="598496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8305666" y="410580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Mark Baxter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7687019" y="3045111"/>
            <a:ext cx="2170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Podcasts with the Legends Featured on this Page</a:t>
            </a:r>
            <a:endParaRPr lang="en-US" sz="1200" dirty="0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18"/>
          <a:srcRect l="15850" t="22537" r="12684"/>
          <a:stretch/>
        </p:blipFill>
        <p:spPr>
          <a:xfrm>
            <a:off x="6650872" y="4157020"/>
            <a:ext cx="429083" cy="46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37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</TotalTime>
  <Words>130</Words>
  <Application>Microsoft Macintosh PowerPoint</Application>
  <PresentationFormat>A4 Paper (210x297 mm)</PresentationFormat>
  <Paragraphs>45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Andrei Miclaus</dc:creator>
  <cp:lastModifiedBy>Andrei Miclaus</cp:lastModifiedBy>
  <cp:revision>13</cp:revision>
  <dcterms:created xsi:type="dcterms:W3CDTF">2017-03-14T16:20:41Z</dcterms:created>
  <dcterms:modified xsi:type="dcterms:W3CDTF">2017-03-14T18:43:20Z</dcterms:modified>
</cp:coreProperties>
</file>